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304" r:id="rId6"/>
    <p:sldId id="260" r:id="rId7"/>
    <p:sldId id="261" r:id="rId8"/>
    <p:sldId id="262" r:id="rId9"/>
    <p:sldId id="264" r:id="rId10"/>
    <p:sldId id="266" r:id="rId11"/>
    <p:sldId id="267" r:id="rId12"/>
    <p:sldId id="268" r:id="rId13"/>
    <p:sldId id="269" r:id="rId14"/>
    <p:sldId id="270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5" r:id="rId40"/>
    <p:sldId id="309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448AAD-A540-458C-B8E2-2DA5B835135D}" type="datetimeFigureOut">
              <a:rPr lang="ru-RU" smtClean="0"/>
              <a:pPr/>
              <a:t>13.03.2015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F44FE6-19F5-4EE9-9947-D7DAD994AF7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Майкл Фарадей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071546"/>
            <a:ext cx="7772400" cy="64294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  (22 сентября 1791 — 25 августа 1867)</a:t>
            </a:r>
            <a:endParaRPr lang="ru-RU" sz="2400" dirty="0"/>
          </a:p>
        </p:txBody>
      </p:sp>
      <p:pic>
        <p:nvPicPr>
          <p:cNvPr id="133122" name="Picture 2" descr="Картинка 340 из 30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14356"/>
            <a:ext cx="2928958" cy="414475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857620" y="2000240"/>
            <a:ext cx="457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Английский </a:t>
            </a:r>
            <a:r>
              <a:rPr lang="ru-RU" dirty="0"/>
              <a:t>физик, </a:t>
            </a:r>
            <a:r>
              <a:rPr lang="ru-RU" dirty="0" smtClean="0"/>
              <a:t>химик, </a:t>
            </a:r>
            <a:r>
              <a:rPr lang="ru-RU" dirty="0"/>
              <a:t>основоположник учения об электромагнитном поле, </a:t>
            </a:r>
            <a:r>
              <a:rPr lang="ru-RU" dirty="0" smtClean="0"/>
              <a:t>член Лондонского </a:t>
            </a:r>
            <a:r>
              <a:rPr lang="ru-RU" dirty="0"/>
              <a:t>королевского общества (1824</a:t>
            </a:r>
            <a:r>
              <a:rPr lang="ru-RU" dirty="0" smtClean="0"/>
              <a:t>).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Выполнила ученица 11 класса</a:t>
            </a: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МБОУ СОШ №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.п.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Тумботино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Темнова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Анна Сергеевна                      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858" name="Picture 2" descr="http://upload.wikimedia.org/wikipedia/commons/thumb/1/11/Spindle.PNG/300px-Spindl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51" y="664336"/>
            <a:ext cx="7977263" cy="52649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Явление возникновения ЭДС, порождённой по закону индукции Фарадея из-за относительного движения контура и магнитного поля, лежит в основе работы </a:t>
            </a:r>
            <a:r>
              <a:rPr lang="ru-RU" u="sng" dirty="0" smtClean="0"/>
              <a:t>электрических генераторов</a:t>
            </a:r>
            <a:r>
              <a:rPr lang="ru-RU" dirty="0" smtClean="0"/>
              <a:t>. Если постоянный магнит перемещается относительно проводника или наоборот, проводник перемещается относительно магнита, то возникает электродвижущая сила. Если проводник подключён к электрической нагрузке, то через неё будет течь ток, и следовательно, механическая энергия движения будет превращаться в электрическую энергию. Например, </a:t>
            </a:r>
            <a:r>
              <a:rPr lang="ru-RU" i="1" dirty="0" smtClean="0"/>
              <a:t>дисковый генератор</a:t>
            </a:r>
            <a:r>
              <a:rPr lang="ru-RU" dirty="0" smtClean="0"/>
              <a:t> построен по тому же принципу. Другой реализацией этой идеи является диск Фарадея, показанный в упрощённом виде на . Обратите внимание, что и анализ , и прямое применение закона силы Лоренца показывают, что </a:t>
            </a:r>
            <a:r>
              <a:rPr lang="ru-RU" i="1" dirty="0" smtClean="0"/>
              <a:t>твёрдый</a:t>
            </a:r>
            <a:r>
              <a:rPr lang="ru-RU" dirty="0" smtClean="0"/>
              <a:t> проводящий диск работает одинаковым образом.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/>
            </a:r>
            <a:br>
              <a:rPr lang="ru-RU" b="0" dirty="0" smtClean="0"/>
            </a:br>
            <a:r>
              <a:rPr lang="ru-RU" b="0" dirty="0" smtClean="0"/>
              <a:t>Электрический генератор</a:t>
            </a:r>
            <a:br>
              <a:rPr lang="ru-RU" b="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 descr="http://upload.wikimedia.org/wikipedia/commons/thumb/7/7a/Faraday%27s_disc.PNG/200px-Faraday%27s_dis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37724" y="1000108"/>
            <a:ext cx="5134606" cy="49292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Электрический генератор может работать в «обратном направлении» и становиться двигателем. Рассмотрим, например, диск Фарадея. Предположим, постоянный ток течёт через проводящее радиальное плечо от какого-либо напряжения. Тогда по закону силы Лоренца на этот движущийся заряд воздействует сила в магнитном поле </a:t>
            </a:r>
            <a:r>
              <a:rPr lang="ru-RU" i="1" dirty="0" smtClean="0"/>
              <a:t>B</a:t>
            </a:r>
            <a:r>
              <a:rPr lang="ru-RU" dirty="0" smtClean="0"/>
              <a:t>, которая будет вращать диск в направлении, определённым правилом левой руки. При отсутствии эффектов, вызывающих диссипативные потери, таких как трение или тепло Джоуля, диск будет вращаться с такой скоростью, чтобы </a:t>
            </a:r>
            <a:r>
              <a:rPr lang="ru-RU" i="1" dirty="0" err="1" smtClean="0"/>
              <a:t>d</a:t>
            </a:r>
            <a:r>
              <a:rPr lang="ru-RU" i="1" dirty="0" smtClean="0"/>
              <a:t> Φ</a:t>
            </a:r>
            <a:r>
              <a:rPr lang="ru-RU" i="1" baseline="-25000" dirty="0" smtClean="0"/>
              <a:t>B</a:t>
            </a:r>
            <a:r>
              <a:rPr lang="ru-RU" i="1" dirty="0" smtClean="0"/>
              <a:t> / </a:t>
            </a:r>
            <a:r>
              <a:rPr lang="ru-RU" i="1" dirty="0" err="1" smtClean="0"/>
              <a:t>dt</a:t>
            </a:r>
            <a:r>
              <a:rPr lang="ru-RU" dirty="0" smtClean="0"/>
              <a:t> было равно напряжению, вызывающему ток.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Электродвигатель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ЭДС, предсказанная законом Фарадея, является также причиной работы электрических трансформаторов. Когда электрический ток в проволочной петле изменяется, меняющийся ток создаёт переменное магнитное поле. Второй провод в доступном для него магнитном поле будет испытывать эти изменения магнитного поля как изменения связанного с ним магнитного потока </a:t>
            </a:r>
            <a:r>
              <a:rPr lang="ru-RU" i="1" dirty="0" err="1" smtClean="0"/>
              <a:t>d</a:t>
            </a:r>
            <a:r>
              <a:rPr lang="ru-RU" dirty="0" smtClean="0"/>
              <a:t> Φ</a:t>
            </a:r>
            <a:r>
              <a:rPr lang="ru-RU" baseline="-25000" dirty="0" smtClean="0"/>
              <a:t>B</a:t>
            </a:r>
            <a:r>
              <a:rPr lang="ru-RU" dirty="0" smtClean="0"/>
              <a:t>/ </a:t>
            </a:r>
            <a:r>
              <a:rPr lang="ru-RU" i="1" dirty="0" err="1" smtClean="0"/>
              <a:t>d</a:t>
            </a:r>
            <a:r>
              <a:rPr lang="ru-RU" i="1" dirty="0" smtClean="0"/>
              <a:t> </a:t>
            </a:r>
            <a:r>
              <a:rPr lang="ru-RU" i="1" dirty="0" err="1" smtClean="0"/>
              <a:t>t</a:t>
            </a:r>
            <a:r>
              <a:rPr lang="ru-RU" dirty="0" smtClean="0"/>
              <a:t>. Электродвижущая сила, возникающая во второй петле, называется </a:t>
            </a:r>
            <a:r>
              <a:rPr lang="ru-RU" b="1" dirty="0" smtClean="0"/>
              <a:t>индуцированной ЭДС</a:t>
            </a:r>
            <a:r>
              <a:rPr lang="ru-RU" dirty="0" smtClean="0"/>
              <a:t> или </a:t>
            </a:r>
            <a:r>
              <a:rPr lang="ru-RU" b="1" dirty="0" smtClean="0"/>
              <a:t>ЭДС трансформатора</a:t>
            </a:r>
            <a:r>
              <a:rPr lang="ru-RU" dirty="0" smtClean="0"/>
              <a:t>. Если два конца этой цикла связать через электрическую нагрузку, то через неё потечёт ток.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br>
              <a:rPr lang="ru-RU" dirty="0" smtClean="0"/>
            </a:br>
            <a:r>
              <a:rPr lang="ru-RU" i="1" dirty="0" smtClean="0"/>
              <a:t>Трансформатор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Давайте рассмотрим упрощенный вариант опытов Фарадея:</a:t>
            </a:r>
            <a:endParaRPr lang="ru-RU" dirty="0" smtClean="0"/>
          </a:p>
          <a:p>
            <a:r>
              <a:rPr lang="ru-RU" dirty="0" smtClean="0"/>
              <a:t>Подключим к чувствительному гальванометру катушку с большим числом витков. Перемещая вдоль катушки постоянный магнит, мы увидим, что, пока магнит движется, стрелка гальванометра отклоняется. То есть в катушке возникает электрический  ток. Как только магнит останавливается, этот ток исчезает . При движении магнита в обратном направлении электрический ток в катушке возникает вновь, но направление тока теперь будет так же противоположно первому. Ток, который возникает в катушке, когда относительно нее движется постоянный магнит, назвали индукционным. (Слово «индукционный» образовано от латинского слова </a:t>
            </a:r>
            <a:r>
              <a:rPr lang="ru-RU" dirty="0" err="1" smtClean="0"/>
              <a:t>inductio</a:t>
            </a:r>
            <a:r>
              <a:rPr lang="ru-RU" dirty="0" smtClean="0"/>
              <a:t> — наведение.) Этот ток в катушке индуцируется, т. е. наводится движущимся магнитом. Можно двигать не магнит, а катушку относительно магнита; и здесь мы вновь обнаружим индукционный ток.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8" name="Picture 2" descr="http://festival.1september.ru/articles/517917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500042"/>
            <a:ext cx="3357586" cy="5857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Подключим одну катушку к источнику тока  и вставим во вторую, подключенную к гальванометру. При движении катушки, по которой идет ток внутри второй, также возникает индукционный ток, существование которого демонстрирует нам гальванометр.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http://festival.1september.ru/articles/517917/img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428736"/>
            <a:ext cx="4714908" cy="28558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замыкании и размыкании цепи первой катушки  происходит изменение силы тока, а следовательно изменение магнитного поля вокруг нее, и мы также наблюдаем  наличие индукционного тока во второй катушке.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Майкл родился 22 сентября 1791 года в Ньюнгтон-Баттсе (ныне Большой Лондон). Его отец был небогатым кузнецом из лондонского предместья. Кузнецом был и старший брат Роберт, всячески поощрявший тягу Майкла к знаниям и на первых порах поддерживавший его материально. Мать Фарадея, трудолюбивая и необразованная женщина, дожила до времени, когда её сын добился успехов и признания, и по праву гордилась им. Скромные доходы семьи не позволили Майклу окончить даже среднюю школу, с тринадцати лет он начал работать как поставщик книг и газет, а затем в возрасте 14 лет пошёл работать в книжную лавку, где обучался и переплётному ремеслу. Семь лет работы в мастерской на улице Блэндфорд стали для юноши и годами напряженного самообразования. Всё это время Фарадей упорно занимался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Ранние годы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Picture 2" descr="http://festival.1september.ru/articles/517917/img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2143116"/>
            <a:ext cx="3418295" cy="23574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Из опытов видно, что само существование магнитного поля недостаточно. И тогда Фарадея посетило великое прозрение: электрическое поле возбуждается лишь при </a:t>
            </a:r>
            <a:r>
              <a:rPr lang="ru-RU" i="1" dirty="0" smtClean="0"/>
              <a:t>изменении</a:t>
            </a:r>
            <a:r>
              <a:rPr lang="ru-RU" dirty="0" smtClean="0"/>
              <a:t> магнитного поля. Сегодня эффект возникновения электрического поля при изменении магнитного физики называют электромагнитной индукцией.</a:t>
            </a:r>
          </a:p>
          <a:p>
            <a:r>
              <a:rPr lang="ru-RU" dirty="0" smtClean="0"/>
              <a:t>Явление электромагнитной индукции: при всяком изменении магнитного потока, пронизывающего контур замкнутого проводника, в этом проводнике возникает электрический ток, существующий в течение всего процесса изменения магнитного потока.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 менее важен вклад Фарадея в учение об атомном строении вещества. Вспомним о его законах электролиза. Ведь это из них следует вывод о дискретности, прерывистости вещества и электричества. Через несколько лет после смерти Фарадея из законов электролиза был вычислен заряд "атома электричества" - электрона.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330" name="Picture 2" descr="Картинка 7 из 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8672982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http://class-fizika.narod.ru/opit/6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928670"/>
            <a:ext cx="5357850" cy="4636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Возьмите маленький кусок белого, тонкого картона или плотной бумаги. </a:t>
            </a:r>
            <a:br>
              <a:rPr lang="ru-RU" dirty="0" smtClean="0"/>
            </a:br>
            <a:r>
              <a:rPr lang="ru-RU" dirty="0" smtClean="0"/>
              <a:t>Обеими руками держите этот лист распростертым над зажженной свечёй, наполовину придавив пламя, но так, чтобы бумага не дотрагивалась до фитиля. </a:t>
            </a:r>
            <a:br>
              <a:rPr lang="ru-RU" dirty="0" smtClean="0"/>
            </a:br>
            <a:r>
              <a:rPr lang="ru-RU" dirty="0" smtClean="0"/>
              <a:t>На картон образуются черный круг и белый центр. </a:t>
            </a:r>
            <a:br>
              <a:rPr lang="ru-RU" dirty="0" smtClean="0"/>
            </a:br>
            <a:r>
              <a:rPr lang="ru-RU" dirty="0" smtClean="0"/>
              <a:t>Прежде чем бумага загорится, пройдет довольно много времени.</a:t>
            </a:r>
            <a:br>
              <a:rPr lang="ru-RU" dirty="0" smtClean="0"/>
            </a:br>
            <a:r>
              <a:rPr lang="ru-RU" dirty="0" smtClean="0"/>
              <a:t>Но если она затем загорится, то задуйте огонь сверху; вы увидите тогда, </a:t>
            </a:r>
            <a:br>
              <a:rPr lang="ru-RU" dirty="0" smtClean="0"/>
            </a:br>
            <a:r>
              <a:rPr lang="ru-RU" dirty="0" smtClean="0"/>
              <a:t>что центр останется по-прежнему нетронутым, а контуры окажутся сожженными.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2" descr="http://class-fizika.narod.ru/opit/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14356"/>
            <a:ext cx="1857388" cy="468990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714744" y="128586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Этим путем Фарадей наглядно доказал разницу температур отдельных </a:t>
            </a:r>
            <a:r>
              <a:rPr lang="ru-RU" dirty="0" smtClean="0"/>
              <a:t>частей пламени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Можно взять также палочку из белого дерева, величиною в ручку для пера, </a:t>
            </a:r>
            <a:br>
              <a:rPr lang="ru-RU" dirty="0"/>
            </a:br>
            <a:r>
              <a:rPr lang="ru-RU" dirty="0"/>
              <a:t>и тогда будет заметно, что полоса т не достаточно горячая, чтобы обжечь палочку; </a:t>
            </a:r>
            <a:br>
              <a:rPr lang="ru-RU" dirty="0"/>
            </a:br>
            <a:r>
              <a:rPr lang="ru-RU" dirty="0"/>
              <a:t>часть, окруженная полосами </a:t>
            </a:r>
            <a:r>
              <a:rPr lang="ru-RU" dirty="0" err="1"/>
              <a:t>n</a:t>
            </a:r>
            <a:r>
              <a:rPr lang="ru-RU" dirty="0"/>
              <a:t> и </a:t>
            </a:r>
            <a:r>
              <a:rPr lang="ru-RU" dirty="0" err="1"/>
              <a:t>r</a:t>
            </a:r>
            <a:r>
              <a:rPr lang="ru-RU" dirty="0"/>
              <a:t>, будет черной и обугленной </a:t>
            </a:r>
            <a:br>
              <a:rPr lang="ru-RU" dirty="0"/>
            </a:br>
            <a:r>
              <a:rPr lang="ru-RU" dirty="0"/>
              <a:t>и ясно отделенной от центральной части, совершенно белой.</a:t>
            </a:r>
          </a:p>
          <a:p>
            <a:r>
              <a:rPr lang="ru-RU" dirty="0"/>
              <a:t>журнал Задушевное слово. 1907г.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Фарадей не раз задавал себе вопрос, существует ли связь между электричеством и светом, между магнетизмом и светом, и если да, то в чем она состоит. Другие физики тоже ставили перед собой эту проблему, которая соответствовала общей тенденции науки того времени, тяготевшей к унифицирующим теориям. Еще в 1812 г. </a:t>
            </a:r>
            <a:r>
              <a:rPr lang="ru-RU" dirty="0" err="1" smtClean="0"/>
              <a:t>Доменико</a:t>
            </a:r>
            <a:r>
              <a:rPr lang="ru-RU" dirty="0" smtClean="0"/>
              <a:t> </a:t>
            </a:r>
            <a:r>
              <a:rPr lang="ru-RU" dirty="0" err="1" smtClean="0"/>
              <a:t>Морикини</a:t>
            </a:r>
            <a:r>
              <a:rPr lang="ru-RU" dirty="0" smtClean="0"/>
              <a:t> (1773-1836) и в 1826 г. Гюнтер Кристи ошибочно считали, что им удалось добиться намагничивания под воздействием света. Но Фарадея убедили не опыты </a:t>
            </a:r>
            <a:r>
              <a:rPr lang="ru-RU" dirty="0" err="1" smtClean="0"/>
              <a:t>Морикини</a:t>
            </a:r>
            <a:r>
              <a:rPr lang="ru-RU" dirty="0" smtClean="0"/>
              <a:t>, который продемонстрировал их специально в 1814 г. в Риме, когда Фарадей, сопровождая Дэви, путешествовал по Италии. Большое влияние на него оказали идеи Джона Гершеля, который в отклонении магнитной стрелки под действием тока видел спиралевидную симметрию, аналогичную вращению плоскости поляризации светового луча при его прохождении через некоторые тела. Однако проведенные Фарадеем в 1834 г. и повторенные в 1838 г. опыты с целью обнаружения действия электрического поля на свет не дали желаемого результата. Оставив эти попытки электрооптических исследований, Фарадей в 1845 г. приступил к магнитооптическим опытам. После первых неудач, которые его, однако, не обескуражили, он обнаружил новое явление. Параллелепипед из тяжелого стекла (флинтгласа) был помещен между полюсами электромагнита и через него пропускался поляризованный луч света параллельно силовым линиям поля. При возбуждении электромагнита плоскость поляризации света поворачивалась.</a:t>
            </a:r>
          </a:p>
          <a:p>
            <a:r>
              <a:rPr lang="ru-RU" dirty="0" smtClean="0"/>
              <a:t>Фарадей сообщил об этом открытии в ноябре 1845 г. в девятнадцатой серии своих «Экспериментальных исследований по электричеству», озаглавленной «</a:t>
            </a:r>
            <a:r>
              <a:rPr lang="ru-RU" dirty="0" err="1" smtClean="0"/>
              <a:t>Magnetization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light</a:t>
            </a:r>
            <a:r>
              <a:rPr lang="ru-RU" dirty="0" smtClean="0"/>
              <a:t>, </a:t>
            </a:r>
            <a:r>
              <a:rPr lang="ru-RU" dirty="0" err="1" smtClean="0"/>
              <a:t>and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illumination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the</a:t>
            </a:r>
            <a:r>
              <a:rPr lang="ru-RU" dirty="0" smtClean="0"/>
              <a:t> </a:t>
            </a:r>
            <a:r>
              <a:rPr lang="ru-RU" dirty="0" err="1" smtClean="0"/>
              <a:t>lines</a:t>
            </a:r>
            <a:r>
              <a:rPr lang="ru-RU" dirty="0" smtClean="0"/>
              <a:t> </a:t>
            </a:r>
            <a:r>
              <a:rPr lang="ru-RU" dirty="0" err="1" smtClean="0"/>
              <a:t>of</a:t>
            </a:r>
            <a:r>
              <a:rPr lang="ru-RU" dirty="0" smtClean="0"/>
              <a:t> </a:t>
            </a:r>
            <a:r>
              <a:rPr lang="ru-RU" dirty="0" err="1" smtClean="0"/>
              <a:t>magnetic</a:t>
            </a:r>
            <a:r>
              <a:rPr lang="ru-RU" dirty="0" smtClean="0"/>
              <a:t> </a:t>
            </a:r>
            <a:r>
              <a:rPr lang="ru-RU" dirty="0" err="1" smtClean="0"/>
              <a:t>force</a:t>
            </a:r>
            <a:r>
              <a:rPr lang="ru-RU" dirty="0" smtClean="0"/>
              <a:t>» («Намагничивание света и освещение магнитных силовых линий»). Еще до появления в печати этой статьи ее заглавие было многими раскритиковано, особенно из-за выражения «освещение магнитных силовых линий». Поэтому уже в корректуре Фарадей добавил примечание, чтобы пояснить и оправдать это выражение: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МАГНИТООПТИКА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«Я полагаю, что в опытах, описываемых мною в настоящей статье, свет испытал на себе магнитное действие, то есть что магнитному действию подвергалось то, что является, магнитным в силах материи, а последнее в свою очередь воздействовало на то, что является подлинно магнитным в силе света» (§ 2146).</a:t>
            </a:r>
          </a:p>
          <a:p>
            <a:r>
              <a:rPr lang="ru-RU" dirty="0" smtClean="0"/>
              <a:t>Иначе говоря, Фарадей считал, что в свете присутствует некий магнетизм. Эти слова тогда, в 1845 г., казались физикам еще более непонятными, чем то выражение, которое они должны были пояснить, ибо по теории Френеля, которая тогда глубоко укоренилась, свет не имел ничего общего с магнетизмом.</a:t>
            </a:r>
          </a:p>
          <a:p>
            <a:r>
              <a:rPr lang="ru-RU" dirty="0" smtClean="0"/>
              <a:t>Убедившись в существовании этого явления, Фарадей приступил к изучению его свойств. Он обнаружил, что многие другие вещества, кроме тяже </a:t>
            </a:r>
            <a:r>
              <a:rPr lang="ru-RU" dirty="0" err="1" smtClean="0"/>
              <a:t>лого</a:t>
            </a:r>
            <a:r>
              <a:rPr lang="ru-RU" dirty="0" smtClean="0"/>
              <a:t> стекла, обладали тем же свойством. Однако обнаружить это явление в опытах с золотой пластинкой ему не удалось, и лишь много лет спустя, в 1884 г., </a:t>
            </a:r>
            <a:r>
              <a:rPr lang="ru-RU" dirty="0" err="1" smtClean="0"/>
              <a:t>Кундт</a:t>
            </a:r>
            <a:r>
              <a:rPr lang="ru-RU" dirty="0" smtClean="0"/>
              <a:t> установил, что металлические пленки в сильной степени обладают способностью магнитного вращения плоскости поляризации, чем можно объяснить магнитооптический эффект, открытый Керром в 1877 г.</a:t>
            </a:r>
          </a:p>
          <a:p>
            <a:r>
              <a:rPr lang="ru-RU" dirty="0" smtClean="0"/>
              <a:t>Заменив магнит спиралью, по которой проходит ток, Фарадей наблюдал вращение плоскости поляризации света в направлении тока и сразу же понял существенное различие между естественной вращательной способностью и магнитной вращательной способностью: симметрия первой - геликоидальная, а второй - цилиндрическая. Воспользовавшись этим различием, Фарадей экспериментально доказал, что вращение плоскости поляризации зависит от природы того тела, через которое проходит луч, и что оно пропорционально толщине проходимого тела и интенсивности магнитного поля. Вращение получается наибольшим, когда направление поля параллельно направлению </a:t>
            </a:r>
            <a:r>
              <a:rPr lang="ru-RU" dirty="0" err="1" smtClean="0"/>
              <a:t>луча,и</a:t>
            </a:r>
            <a:r>
              <a:rPr lang="ru-RU" dirty="0" smtClean="0"/>
              <a:t> исчезает, когда оба направления перпендикулярны друг другу. Таким образом, закон, называемый сейчас «законом </a:t>
            </a:r>
            <a:r>
              <a:rPr lang="ru-RU" dirty="0" err="1" smtClean="0"/>
              <a:t>Верде</a:t>
            </a:r>
            <a:r>
              <a:rPr lang="ru-RU" dirty="0" smtClean="0"/>
              <a:t>», открыт Фарадеем. </a:t>
            </a:r>
            <a:r>
              <a:rPr lang="ru-RU" dirty="0" err="1" smtClean="0"/>
              <a:t>Верде</a:t>
            </a:r>
            <a:r>
              <a:rPr lang="ru-RU" dirty="0" smtClean="0"/>
              <a:t> подтвердил эти закономерности своими многочисленными и разнообразными экспериментами, которые привели его в 1863 г. к выводу о приблизительной пропорциональности магнитного вращения плоскости поляризации квадрату длины волны. В своем «Трактате» 1873 г. Максвелл попытался создать теорию этого явления.</a:t>
            </a:r>
          </a:p>
          <a:p>
            <a:r>
              <a:rPr lang="ru-RU" dirty="0" smtClean="0"/>
              <a:t>Фарадей заметил, что вращение плоскости поляризации запаздывает по отношению к изменениям интенсивности поля. Это явление в 1870 г. вновь подверг анализу </a:t>
            </a:r>
            <a:r>
              <a:rPr lang="ru-RU" dirty="0" err="1" smtClean="0"/>
              <a:t>Эмилио</a:t>
            </a:r>
            <a:r>
              <a:rPr lang="ru-RU" dirty="0" smtClean="0"/>
              <a:t> </a:t>
            </a:r>
            <a:r>
              <a:rPr lang="ru-RU" dirty="0" err="1" smtClean="0"/>
              <a:t>Виллари</a:t>
            </a:r>
            <a:r>
              <a:rPr lang="ru-RU" dirty="0" smtClean="0"/>
              <a:t> (1836-1904) при помощи очень простого по идее прибора. Он подтвердил наблюдение Фарадея и проделал первые количественные исследования этого явления.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Рассмотрим опыты Фарадея, с помощью которых он открыл явление электромагнитной индукции.</a:t>
            </a:r>
          </a:p>
          <a:p>
            <a:r>
              <a:rPr lang="ru-RU" dirty="0" smtClean="0"/>
              <a:t>1. Возьмем соленоид, соединенный с гальванометром (рис. 1), и будем вдвигать в него постоянный магнит. Оказывается, что при движении магнита стрелка гальванометра отклоняется. Если же магнит останавливается, то стрелка гальванометра возвращается в нулевое положение. То же самое получается при выдвижении магнита из соленоида или при надевании соленоида на неподвижный магнит. Такие опыты показывают, что индукционный ток возникает в соленоиде только при относительном перемещении соленоида и магнита.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71934" y="500042"/>
            <a:ext cx="4614866" cy="5793001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Важным этапом в жизни Фарадея стали занятия в Городском философском обществе, где Майкл по вечерам слушал научно-популярные лекции по физике и астрономии и участвовал в диспутах. Деньги (по шиллингу на оплату каждой лекции) он получал от брата. На лекциях у Фарадея появились новые знакомые, которым он писал много писем, чтобы выработать ясный и лаконичный стиль изложения; он также старался овладеть приёмами ораторского искусства.</a:t>
            </a:r>
            <a:endParaRPr lang="ru-RU" dirty="0"/>
          </a:p>
        </p:txBody>
      </p:sp>
      <p:pic>
        <p:nvPicPr>
          <p:cNvPr id="130050" name="Picture 2" descr="Faraday Cochran Pickersgi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571480"/>
            <a:ext cx="3741990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Рис.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85860"/>
            <a:ext cx="8645000" cy="3976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/>
          <a:lstStyle/>
          <a:p>
            <a:r>
              <a:rPr lang="ru-RU" dirty="0" smtClean="0"/>
              <a:t> Будем опускать в соленоид </a:t>
            </a:r>
            <a:r>
              <a:rPr lang="ru-RU" i="1" dirty="0" smtClean="0"/>
              <a:t>В</a:t>
            </a:r>
            <a:r>
              <a:rPr lang="ru-RU" dirty="0" smtClean="0"/>
              <a:t> катушку с током </a:t>
            </a:r>
            <a:r>
              <a:rPr lang="ru-RU" i="1" dirty="0" smtClean="0"/>
              <a:t>А</a:t>
            </a:r>
            <a:r>
              <a:rPr lang="ru-RU" dirty="0" smtClean="0"/>
              <a:t> (рис. 2). Оказывается, что и в этом случае в соленоиде </a:t>
            </a:r>
            <a:r>
              <a:rPr lang="ru-RU" i="1" dirty="0" smtClean="0"/>
              <a:t>В</a:t>
            </a:r>
            <a:r>
              <a:rPr lang="ru-RU" dirty="0" smtClean="0"/>
              <a:t> возникает индукционный ток только при относительном перемещении соленоида </a:t>
            </a:r>
            <a:r>
              <a:rPr lang="ru-RU" i="1" dirty="0" smtClean="0"/>
              <a:t>В </a:t>
            </a:r>
            <a:r>
              <a:rPr lang="ru-RU" dirty="0" smtClean="0"/>
              <a:t>и катушки </a:t>
            </a:r>
            <a:r>
              <a:rPr lang="ru-RU" i="1" dirty="0" smtClean="0"/>
              <a:t>А.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Рис.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714356"/>
            <a:ext cx="3357586" cy="5719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5012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 Вставим катушку </a:t>
            </a:r>
            <a:r>
              <a:rPr lang="ru-RU" i="1" dirty="0" smtClean="0"/>
              <a:t>А </a:t>
            </a:r>
            <a:r>
              <a:rPr lang="ru-RU" dirty="0" smtClean="0"/>
              <a:t>в соленоид </a:t>
            </a:r>
            <a:r>
              <a:rPr lang="ru-RU" i="1" dirty="0" smtClean="0"/>
              <a:t>В</a:t>
            </a:r>
            <a:r>
              <a:rPr lang="ru-RU" dirty="0" smtClean="0"/>
              <a:t> и закрепим их неподвижно (рис. 3). При этом тока в соленоиде нет. Но в моменты замыкания или размыкания цепи катушки </a:t>
            </a:r>
            <a:r>
              <a:rPr lang="ru-RU" i="1" dirty="0" smtClean="0"/>
              <a:t>А</a:t>
            </a:r>
            <a:r>
              <a:rPr lang="ru-RU" dirty="0" smtClean="0"/>
              <a:t> в соленоиде </a:t>
            </a:r>
            <a:r>
              <a:rPr lang="ru-RU" i="1" dirty="0" smtClean="0"/>
              <a:t>В</a:t>
            </a:r>
            <a:r>
              <a:rPr lang="ru-RU" dirty="0" smtClean="0"/>
              <a:t> появляется индукционный ток. То же </a:t>
            </a:r>
            <a:r>
              <a:rPr lang="ru-RU" dirty="0" err="1" smtClean="0"/>
              <a:t>самоеполучается</a:t>
            </a:r>
            <a:r>
              <a:rPr lang="ru-RU" dirty="0" smtClean="0"/>
              <a:t> в моменты усиления или ослабления тока в катушке </a:t>
            </a:r>
            <a:r>
              <a:rPr lang="ru-RU" i="1" dirty="0" smtClean="0"/>
              <a:t>А </a:t>
            </a:r>
            <a:r>
              <a:rPr lang="ru-RU" dirty="0" smtClean="0"/>
              <a:t>с помощью изменения сопротивления </a:t>
            </a:r>
            <a:r>
              <a:rPr lang="ru-RU" i="1" dirty="0" smtClean="0"/>
              <a:t>R.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 дальнейшем цепь катушки </a:t>
            </a:r>
            <a:r>
              <a:rPr lang="ru-RU" i="1" dirty="0" smtClean="0"/>
              <a:t>А,</a:t>
            </a:r>
            <a:r>
              <a:rPr lang="ru-RU" dirty="0" smtClean="0"/>
              <a:t> соединенную с источником электрической энергии, будем называть </a:t>
            </a:r>
            <a:r>
              <a:rPr lang="ru-RU" i="1" dirty="0" smtClean="0"/>
              <a:t>первичной</a:t>
            </a:r>
            <a:r>
              <a:rPr lang="ru-RU" dirty="0" smtClean="0"/>
              <a:t>, а цепь соленоида </a:t>
            </a:r>
            <a:r>
              <a:rPr lang="ru-RU" i="1" dirty="0" smtClean="0"/>
              <a:t>В,</a:t>
            </a:r>
            <a:r>
              <a:rPr lang="ru-RU" dirty="0" smtClean="0"/>
              <a:t> в которой возникает индукционный ток, – </a:t>
            </a:r>
            <a:r>
              <a:rPr lang="ru-RU" i="1" dirty="0" smtClean="0"/>
              <a:t>вторичной</a:t>
            </a:r>
            <a:r>
              <a:rPr lang="ru-RU" dirty="0" smtClean="0"/>
              <a:t>. Эти же названия будем применять и к самим катушкам.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Рис.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714356"/>
            <a:ext cx="4714908" cy="5145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r>
              <a:rPr lang="ru-RU" dirty="0" smtClean="0"/>
              <a:t> Включим первичную катушку в сеть переменного тока, а вторичную катушку соединим с лампой накаливания (рис. 4). Оказывается, лампа непрерывно горит, пока в первичной катушке течет переменный ток.</a:t>
            </a:r>
            <a:endParaRPr lang="ru-RU" dirty="0"/>
          </a:p>
        </p:txBody>
      </p:sp>
      <p:pic>
        <p:nvPicPr>
          <p:cNvPr id="87042" name="Picture 2" descr="Рис.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571876"/>
            <a:ext cx="3515187" cy="26574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Нетрудно заметить, что общим для всех описанных опытов является изменение магнитного поля в соленоиде, которое и создает в нем индукционный ток.</a:t>
            </a:r>
            <a:br>
              <a:rPr lang="ru-RU" dirty="0" smtClean="0"/>
            </a:br>
            <a:r>
              <a:rPr lang="ru-RU" dirty="0" smtClean="0"/>
              <a:t>Выясним теперь, всякое ли изменение магнитного поля вокруг замкнутого контура наводит в нем индукционный ток. Возьмем плоский контур в виде рамки, соединенной с гальванометром. Поместим рядом с рамкой магнит так, чтобы его линии индукции не проходили внутри рамки, а находились в ее плоскости (рис. 5</a:t>
            </a:r>
            <a:r>
              <a:rPr lang="ru-RU" i="1" dirty="0" smtClean="0"/>
              <a:t>а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Picture 2" descr="Рис.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4643446"/>
            <a:ext cx="6966395" cy="16716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 descr="Рис.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071546"/>
            <a:ext cx="7000924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/>
          <a:lstStyle/>
          <a:p>
            <a:r>
              <a:rPr lang="ru-RU" dirty="0" smtClean="0"/>
              <a:t>Оказывается, что при перемещении рамки или магнита вдоль плоскости рисунка стрелка гальванометра не отклоняется. Если же рамку поворачивать вокруг оси </a:t>
            </a:r>
            <a:r>
              <a:rPr lang="ru-RU" i="1" dirty="0" smtClean="0"/>
              <a:t>00'</a:t>
            </a:r>
            <a:r>
              <a:rPr lang="ru-RU" dirty="0" smtClean="0"/>
              <a:t> (рис. 5</a:t>
            </a:r>
            <a:r>
              <a:rPr lang="ru-RU" i="1" dirty="0" smtClean="0"/>
              <a:t>б</a:t>
            </a:r>
            <a:r>
              <a:rPr lang="ru-RU" dirty="0" smtClean="0"/>
              <a:t>), то в ней возникает индукционный ток.</a:t>
            </a:r>
            <a:endParaRPr lang="ru-RU" dirty="0"/>
          </a:p>
        </p:txBody>
      </p:sp>
      <p:pic>
        <p:nvPicPr>
          <p:cNvPr id="83970" name="Picture 2" descr="Рис.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3071810"/>
            <a:ext cx="7500990" cy="2214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На основании описанных опытов можно сделать следующий </a:t>
            </a:r>
            <a:r>
              <a:rPr lang="ru-RU" b="1" dirty="0" smtClean="0"/>
              <a:t>вывод:</a:t>
            </a:r>
            <a:r>
              <a:rPr lang="ru-RU" dirty="0" smtClean="0"/>
              <a:t> индукционный ток (и э. д. с. индукции) в замкнутом контуре появляется только в том случае, когда изменяется магнитный поток, который проводит через площадь, охваченную контуром.</a:t>
            </a:r>
            <a:br>
              <a:rPr lang="ru-RU" dirty="0" smtClean="0"/>
            </a:br>
            <a:r>
              <a:rPr lang="ru-RU" dirty="0" smtClean="0"/>
              <a:t>С помощью этого явления может получится </a:t>
            </a:r>
            <a:r>
              <a:rPr lang="ru-RU" dirty="0" err="1" smtClean="0"/>
              <a:t>эл</a:t>
            </a:r>
            <a:r>
              <a:rPr lang="ru-RU" dirty="0" smtClean="0"/>
              <a:t>. ток практически любой мощности, а это позволяет широко использовать </a:t>
            </a:r>
            <a:r>
              <a:rPr lang="ru-RU" dirty="0" err="1" smtClean="0"/>
              <a:t>эл</a:t>
            </a:r>
            <a:r>
              <a:rPr lang="ru-RU" dirty="0" smtClean="0"/>
              <a:t>. энергию в промышленности. Получается она в основном с помощью индукционных генераторов, принцип работы которых основан на явлении </a:t>
            </a:r>
            <a:r>
              <a:rPr lang="ru-RU" dirty="0" err="1" smtClean="0"/>
              <a:t>эл-магнитной</a:t>
            </a:r>
            <a:r>
              <a:rPr lang="ru-RU" dirty="0" smtClean="0"/>
              <a:t> индукции.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Обратив внимание на тягу юноши к науке, в 1812 году один из посетителей переплётной мастерской, член Лондонского королевского общества </a:t>
            </a:r>
            <a:r>
              <a:rPr lang="ru-RU" dirty="0" err="1" smtClean="0"/>
              <a:t>Дено</a:t>
            </a:r>
            <a:r>
              <a:rPr lang="ru-RU" dirty="0" smtClean="0"/>
              <a:t>, подарил ему билет</a:t>
            </a:r>
            <a:r>
              <a:rPr lang="ru-RU" baseline="30000" dirty="0" smtClean="0"/>
              <a:t> </a:t>
            </a:r>
            <a:r>
              <a:rPr lang="ru-RU" dirty="0" smtClean="0"/>
              <a:t>на цикл публичных лекций знаменитого физика и химика, первооткрывателя многих химических элементов Г. Дэви в Королевском институте. Майкл не только с интересом выслушал, но и подробно записал и переплёл четыре лекции, которые послал вместе с письмом профессору Дэви с просьбой взять его на работу в Королевский институт. Этот «смелый и наивный шаг», по словам самого Фарадея, оказал на его судьбу решающее влияние. Профессор был удивлён обширными знаниями юноши, но в тот момент в институте не было вакантных мест, и просьба Майкла была удовлетворена лишь через несколько месяцев. В 1813 Дэви (не без некоторого колебания) пригласил Фарадея на освободившееся место лаборанта в химической лаборатории Королевского института, где он проработал много лет. В самом начале этой деятельности осенью того же года вместе с профессором и его женой он совершил длительное путешествие по научным центрам Европы (1813—1815 гг.). Это путешествие имело для Фарадея большое значение: он вместе с Дэви посетил ряд лабораторий, где познакомился со многими выдающимися учёными того времени, в том числе с А. Ампером, М.  Шеврелем, Ж. Л. Гей-Люссаком и А.Вольтой, которые в свою очередь обратили внимание на блестящие способности молодого англичанина.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Начало работы в Королевском институте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Фарадей по праву считается одним из основателей электротехники.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артинка 15 из 49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620000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Первые самостоятельные исследования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136194" name="Picture 2" descr="Файл:M Faraday Lab H Moor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7620000" cy="5133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После возвращения в 1815 в Королевский институт Фарадей приступил к интенсивной работе, в которой всё большее место занимали самостоятельные научные исследования. В 1816 он начал читать публичный курс лекций по физике и химии в Обществе для самообразования. В этом же году появляется и его первая печатная работа. В 1820 Фарадей провёл несколько опытов по выплавке сталей, содержащих никель. Эта работа считается открытием нержавеющей стали, которое не заинтересовало в то время металлургов. В 1821 в жизни Фарадея произошло несколько важных событий. Он получил место надзирателя за зданием и лабораториями Королевского института (то есть технического смотрителя) и опубликовал две значительные научные работы (о вращениях тока вокруг магнита и магнита вокруг тока и о сжижении хлора). В том же году он женился и, как показала вся его дальнейшая жизнь, был весьма счастлив в браке.</a:t>
            </a:r>
          </a:p>
          <a:p>
            <a:r>
              <a:rPr lang="ru-RU" dirty="0" smtClean="0"/>
              <a:t>В период до 1821 Фарадей опубликовал около 40 научных работ, главным образом по химии. В 1824 ему первому удалось получить хлор в жидком состоянии, а в 1825 г он впервые синтезирует гексахлоран — вещество, на основе которого в XX веке изготовлялись различные инсектициды.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Постепенно его экспериментальные исследования всё более переключались в область физики. После открытия в 1820 Х.Эрстедом магнитного действия электрического тока Фарадея увлекла проблема связи между электричеством и магнетизмом. В 1822 в его лабораторном дневнике появилась запись: «Превратить магнетизм в электричество». В 1831 г. Фарадей экспериментально открыл явление электромагнитной индукции — возникновение электрического тока в проводнике, движущемся в магнитном поле. Фарадей также дал математическое описание этого явления, лежащего в основе современного электромашиностроения.</a:t>
            </a:r>
          </a:p>
          <a:p>
            <a:r>
              <a:rPr lang="ru-RU" dirty="0" smtClean="0"/>
              <a:t>В 1832 г. Фарадей открывает </a:t>
            </a:r>
            <a:r>
              <a:rPr lang="ru-RU" u="sng" dirty="0" smtClean="0"/>
              <a:t>электрохимические законы</a:t>
            </a:r>
            <a:r>
              <a:rPr lang="ru-RU" dirty="0" smtClean="0"/>
              <a:t>, которые ложатся в основу нового раздела науки — электрохимии, имеющего сегодня огромное количество технологических приложений.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2" descr="Картинка 10 из 22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06" name="Picture 2" descr="Картинка 4 из 3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</TotalTime>
  <Words>1234</Words>
  <Application>Microsoft Office PowerPoint</Application>
  <PresentationFormat>Экран (4:3)</PresentationFormat>
  <Paragraphs>55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Открытая</vt:lpstr>
      <vt:lpstr>Майкл Фарадей </vt:lpstr>
      <vt:lpstr> Ранние годы </vt:lpstr>
      <vt:lpstr>Слайд 3</vt:lpstr>
      <vt:lpstr> Начало работы в Королевском институте </vt:lpstr>
      <vt:lpstr> Первые самостоятельные исследования </vt:lpstr>
      <vt:lpstr>Слайд 6</vt:lpstr>
      <vt:lpstr>Слайд 7</vt:lpstr>
      <vt:lpstr>Слайд 8</vt:lpstr>
      <vt:lpstr>Слайд 9</vt:lpstr>
      <vt:lpstr>Слайд 10</vt:lpstr>
      <vt:lpstr> Электрический генератор </vt:lpstr>
      <vt:lpstr>Слайд 12</vt:lpstr>
      <vt:lpstr>Электродвигатель</vt:lpstr>
      <vt:lpstr>  Трансформатор 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 МАГНИТООПТИКА 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Фарадей по праву считается одним из основателей электротехники.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Майкл Фарадей</dc:title>
  <dc:creator>Admin</dc:creator>
  <cp:lastModifiedBy>Admin</cp:lastModifiedBy>
  <cp:revision>25</cp:revision>
  <dcterms:created xsi:type="dcterms:W3CDTF">2012-02-28T13:54:51Z</dcterms:created>
  <dcterms:modified xsi:type="dcterms:W3CDTF">2015-03-13T05:43:13Z</dcterms:modified>
</cp:coreProperties>
</file>